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4" autoAdjust="0"/>
    <p:restoredTop sz="92362" autoAdjust="0"/>
  </p:normalViewPr>
  <p:slideViewPr>
    <p:cSldViewPr>
      <p:cViewPr varScale="1">
        <p:scale>
          <a:sx n="66" d="100"/>
          <a:sy n="66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DE05-94D7-4DA3-A752-381CCE339888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0BC6E-6A81-482F-A332-A1BE82B7C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70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DE05-94D7-4DA3-A752-381CCE339888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0BC6E-6A81-482F-A332-A1BE82B7C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425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DE05-94D7-4DA3-A752-381CCE339888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0BC6E-6A81-482F-A332-A1BE82B7C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08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DE05-94D7-4DA3-A752-381CCE339888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0BC6E-6A81-482F-A332-A1BE82B7C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570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DE05-94D7-4DA3-A752-381CCE339888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0BC6E-6A81-482F-A332-A1BE82B7C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974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DE05-94D7-4DA3-A752-381CCE339888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0BC6E-6A81-482F-A332-A1BE82B7C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761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DE05-94D7-4DA3-A752-381CCE339888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0BC6E-6A81-482F-A332-A1BE82B7C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75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DE05-94D7-4DA3-A752-381CCE339888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0BC6E-6A81-482F-A332-A1BE82B7C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340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DE05-94D7-4DA3-A752-381CCE339888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0BC6E-6A81-482F-A332-A1BE82B7C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60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DE05-94D7-4DA3-A752-381CCE339888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0BC6E-6A81-482F-A332-A1BE82B7C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448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DE05-94D7-4DA3-A752-381CCE339888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0BC6E-6A81-482F-A332-A1BE82B7C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6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6DE05-94D7-4DA3-A752-381CCE339888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0BC6E-6A81-482F-A332-A1BE82B7C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01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95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4000" t="-15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657600" y="1752600"/>
            <a:ext cx="457200" cy="3508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0134600" y="990600"/>
            <a:ext cx="8229600" cy="45259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920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439400" y="2057400"/>
            <a:ext cx="609600" cy="10668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3182600" y="3810000"/>
            <a:ext cx="3810000" cy="3382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895421" y="5999148"/>
            <a:ext cx="33531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Mẹ</a:t>
            </a:r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gà</a:t>
            </a:r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ấp</a:t>
            </a:r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ủ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7119590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146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>
            <a:off x="-3657600" y="1905000"/>
            <a:ext cx="228600" cy="1222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6629400" y="4419600"/>
            <a:ext cx="1219200" cy="20113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152400" y="5780782"/>
            <a:ext cx="4126835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Lòng</a:t>
            </a: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32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trắng</a:t>
            </a: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</a:t>
            </a:r>
            <a:r>
              <a:rPr lang="en-US" sz="32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lòng</a:t>
            </a: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vi-VN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đỏ</a:t>
            </a:r>
            <a:endParaRPr lang="en-US" sz="3200" b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pPr algn="ctr"/>
            <a:r>
              <a:rPr lang="en-US" sz="32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Thành</a:t>
            </a: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32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mỏ</a:t>
            </a: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</a:t>
            </a:r>
            <a:r>
              <a:rPr lang="en-US" sz="32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thành</a:t>
            </a: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32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chân</a:t>
            </a:r>
            <a:endParaRPr lang="en-US" sz="32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38149" y="5799393"/>
            <a:ext cx="2829621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Cái</a:t>
            </a:r>
            <a:r>
              <a:rPr lang="en-US" sz="32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3200" b="1" cap="none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mỏ</a:t>
            </a:r>
            <a:r>
              <a:rPr lang="en-US" sz="32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3200" b="1" cap="none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tí</a:t>
            </a:r>
            <a:r>
              <a:rPr lang="en-US" sz="32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3200" b="1" cap="none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hon</a:t>
            </a:r>
            <a:endParaRPr lang="en-US" sz="3200" b="1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pPr algn="ctr"/>
            <a:r>
              <a:rPr lang="en-US" sz="32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Cái</a:t>
            </a: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32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chân</a:t>
            </a: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32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bé</a:t>
            </a: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32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xíu</a:t>
            </a:r>
            <a:endParaRPr lang="en-US" sz="32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622143" y="4814508"/>
            <a:ext cx="2514600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Lông</a:t>
            </a:r>
            <a:r>
              <a:rPr lang="en-US" sz="32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3200" b="1" cap="none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vàng</a:t>
            </a:r>
            <a:r>
              <a:rPr lang="en-US" sz="32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3200" b="1" cap="none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mát</a:t>
            </a:r>
            <a:r>
              <a:rPr lang="en-US" sz="32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3200" b="1" cap="none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dịu</a:t>
            </a:r>
            <a:endParaRPr lang="en-US" sz="3200" b="1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pPr algn="ctr"/>
            <a:r>
              <a:rPr lang="en-US" sz="32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Mắt</a:t>
            </a: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vi-VN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đ</a:t>
            </a: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en </a:t>
            </a:r>
            <a:r>
              <a:rPr lang="en-US" sz="32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sáng</a:t>
            </a: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32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ngời</a:t>
            </a:r>
            <a:endParaRPr lang="en-US" sz="32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6350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362200" y="4953000"/>
            <a:ext cx="473392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Ơ</a:t>
            </a:r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 </a:t>
            </a:r>
            <a:r>
              <a:rPr lang="en-US" sz="5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chú</a:t>
            </a:r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5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gà</a:t>
            </a:r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vi-VN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ơi</a:t>
            </a:r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!</a:t>
            </a:r>
          </a:p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Ta </a:t>
            </a:r>
            <a:r>
              <a:rPr lang="en-US" sz="5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yêu</a:t>
            </a:r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5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chú</a:t>
            </a:r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5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lắm</a:t>
            </a:r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!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36395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8229600" y="1600200"/>
            <a:ext cx="76200" cy="685800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H="1">
            <a:off x="-8991600" y="2209800"/>
            <a:ext cx="152400" cy="51355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590800" y="1295400"/>
            <a:ext cx="36069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NHẮC NHỞ 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5395" y="2096593"/>
            <a:ext cx="731322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Các</a:t>
            </a:r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em</a:t>
            </a:r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về</a:t>
            </a:r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nhà</a:t>
            </a:r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học</a:t>
            </a:r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thuộc</a:t>
            </a:r>
            <a:endParaRPr lang="en-US" sz="5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en-US" sz="5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Bài</a:t>
            </a:r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th</a:t>
            </a:r>
            <a:r>
              <a:rPr lang="vi-VN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ơ</a:t>
            </a:r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nhé</a:t>
            </a:r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!</a:t>
            </a:r>
            <a:endParaRPr lang="en-US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2133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18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55</Words>
  <Application>Microsoft Office PowerPoint</Application>
  <PresentationFormat>On-screen Show (4:3)</PresentationFormat>
  <Paragraphs>12</Paragraphs>
  <Slides>8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DNC</dc:creator>
  <cp:lastModifiedBy>DNC</cp:lastModifiedBy>
  <cp:revision>4</cp:revision>
  <dcterms:created xsi:type="dcterms:W3CDTF">2017-01-27T15:33:57Z</dcterms:created>
  <dcterms:modified xsi:type="dcterms:W3CDTF">2017-01-27T16:12:56Z</dcterms:modified>
</cp:coreProperties>
</file>